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498" r:id="rId2"/>
    <p:sldId id="536" r:id="rId3"/>
    <p:sldId id="537" r:id="rId4"/>
    <p:sldId id="538" r:id="rId5"/>
    <p:sldId id="546" r:id="rId6"/>
    <p:sldId id="544" r:id="rId7"/>
    <p:sldId id="541" r:id="rId8"/>
    <p:sldId id="542" r:id="rId9"/>
    <p:sldId id="543" r:id="rId10"/>
    <p:sldId id="54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actice" id="{34941752-8398-415C-98F0-2A7CB6B67B5E}">
          <p14:sldIdLst>
            <p14:sldId id="498"/>
            <p14:sldId id="536"/>
            <p14:sldId id="537"/>
            <p14:sldId id="538"/>
            <p14:sldId id="546"/>
          </p14:sldIdLst>
        </p14:section>
        <p14:section name="Scanner" id="{BD97E786-3723-450B-BFE0-9B9ACA631734}">
          <p14:sldIdLst>
            <p14:sldId id="544"/>
            <p14:sldId id="541"/>
            <p14:sldId id="542"/>
            <p14:sldId id="543"/>
            <p14:sldId id="54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10253F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C27A50-EF8F-2FF0-A9E0-EBFD3E293B7B}" v="84" dt="2021-01-19T21:26:05.603"/>
    <p1510:client id="{1AAFF0B5-D16F-4D75-B8AA-57581EC7CBC6}" v="509" dt="2021-01-06T22:03:26.606"/>
    <p1510:client id="{611D1B71-62BD-6294-A033-CA5D008C9A67}" v="18" dt="2021-01-06T22:06:53.0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3401" autoAdjust="0"/>
  </p:normalViewPr>
  <p:slideViewPr>
    <p:cSldViewPr snapToGrid="0" snapToObjects="1">
      <p:cViewPr varScale="1">
        <p:scale>
          <a:sx n="88" d="100"/>
          <a:sy n="88" d="100"/>
        </p:scale>
        <p:origin x="108" y="5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 Touthang" userId="S::jtouthang@laureateinstitute.org::c97e6d54-68d2-425e-8aa4-4bb585dc2a97" providerId="AD" clId="Web-{1AAFF0B5-D16F-4D75-B8AA-57581EC7CBC6}"/>
    <pc:docChg chg="addSld delSld modSld sldOrd">
      <pc:chgData name="James Touthang" userId="S::jtouthang@laureateinstitute.org::c97e6d54-68d2-425e-8aa4-4bb585dc2a97" providerId="AD" clId="Web-{1AAFF0B5-D16F-4D75-B8AA-57581EC7CBC6}" dt="2021-01-06T22:03:26.606" v="497" actId="14100"/>
      <pc:docMkLst>
        <pc:docMk/>
      </pc:docMkLst>
      <pc:sldChg chg="addSp delSp modSp">
        <pc:chgData name="James Touthang" userId="S::jtouthang@laureateinstitute.org::c97e6d54-68d2-425e-8aa4-4bb585dc2a97" providerId="AD" clId="Web-{1AAFF0B5-D16F-4D75-B8AA-57581EC7CBC6}" dt="2021-01-06T22:03:26.606" v="497" actId="14100"/>
        <pc:sldMkLst>
          <pc:docMk/>
          <pc:sldMk cId="609079472" sldId="495"/>
        </pc:sldMkLst>
        <pc:spChg chg="add">
          <ac:chgData name="James Touthang" userId="S::jtouthang@laureateinstitute.org::c97e6d54-68d2-425e-8aa4-4bb585dc2a97" providerId="AD" clId="Web-{1AAFF0B5-D16F-4D75-B8AA-57581EC7CBC6}" dt="2021-01-06T21:10:09.746" v="192"/>
          <ac:spMkLst>
            <pc:docMk/>
            <pc:sldMk cId="609079472" sldId="495"/>
            <ac:spMk id="2" creationId="{3903E1DD-880F-4EFB-8672-76E937CCC5F8}"/>
          </ac:spMkLst>
        </pc:spChg>
        <pc:spChg chg="mod">
          <ac:chgData name="James Touthang" userId="S::jtouthang@laureateinstitute.org::c97e6d54-68d2-425e-8aa4-4bb585dc2a97" providerId="AD" clId="Web-{1AAFF0B5-D16F-4D75-B8AA-57581EC7CBC6}" dt="2021-01-06T22:02:03.278" v="426" actId="14100"/>
          <ac:spMkLst>
            <pc:docMk/>
            <pc:sldMk cId="609079472" sldId="495"/>
            <ac:spMk id="3" creationId="{00000000-0000-0000-0000-000000000000}"/>
          </ac:spMkLst>
        </pc:spChg>
        <pc:spChg chg="add">
          <ac:chgData name="James Touthang" userId="S::jtouthang@laureateinstitute.org::c97e6d54-68d2-425e-8aa4-4bb585dc2a97" providerId="AD" clId="Web-{1AAFF0B5-D16F-4D75-B8AA-57581EC7CBC6}" dt="2021-01-06T21:10:48.074" v="195"/>
          <ac:spMkLst>
            <pc:docMk/>
            <pc:sldMk cId="609079472" sldId="495"/>
            <ac:spMk id="4" creationId="{117B9377-8970-4990-9411-C7CE25B329E4}"/>
          </ac:spMkLst>
        </pc:spChg>
        <pc:spChg chg="add del mod">
          <ac:chgData name="James Touthang" userId="S::jtouthang@laureateinstitute.org::c97e6d54-68d2-425e-8aa4-4bb585dc2a97" providerId="AD" clId="Web-{1AAFF0B5-D16F-4D75-B8AA-57581EC7CBC6}" dt="2021-01-06T21:46:34.106" v="321"/>
          <ac:spMkLst>
            <pc:docMk/>
            <pc:sldMk cId="609079472" sldId="495"/>
            <ac:spMk id="5" creationId="{66D430C1-F5F9-4F14-8B55-AAD3AB79DA2C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43:24.997" v="226"/>
          <ac:spMkLst>
            <pc:docMk/>
            <pc:sldMk cId="609079472" sldId="495"/>
            <ac:spMk id="7" creationId="{00000000-0000-0000-0000-000000000000}"/>
          </ac:spMkLst>
        </pc:spChg>
        <pc:spChg chg="add mod">
          <ac:chgData name="James Touthang" userId="S::jtouthang@laureateinstitute.org::c97e6d54-68d2-425e-8aa4-4bb585dc2a97" providerId="AD" clId="Web-{1AAFF0B5-D16F-4D75-B8AA-57581EC7CBC6}" dt="2021-01-06T21:59:27.385" v="377" actId="1076"/>
          <ac:spMkLst>
            <pc:docMk/>
            <pc:sldMk cId="609079472" sldId="495"/>
            <ac:spMk id="11" creationId="{89B0F0E8-5B4E-4F11-9267-6B8B9AFD7D50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10:06.293" v="190"/>
          <ac:spMkLst>
            <pc:docMk/>
            <pc:sldMk cId="609079472" sldId="495"/>
            <ac:spMk id="12" creationId="{00000000-0000-0000-0000-000000000000}"/>
          </ac:spMkLst>
        </pc:spChg>
        <pc:spChg chg="add mod">
          <ac:chgData name="James Touthang" userId="S::jtouthang@laureateinstitute.org::c97e6d54-68d2-425e-8aa4-4bb585dc2a97" providerId="AD" clId="Web-{1AAFF0B5-D16F-4D75-B8AA-57581EC7CBC6}" dt="2021-01-06T22:00:45.856" v="398" actId="14100"/>
          <ac:spMkLst>
            <pc:docMk/>
            <pc:sldMk cId="609079472" sldId="495"/>
            <ac:spMk id="12" creationId="{B0832E7C-E722-404C-AA6B-E4307FE99934}"/>
          </ac:spMkLst>
        </pc:spChg>
        <pc:spChg chg="add mod">
          <ac:chgData name="James Touthang" userId="S::jtouthang@laureateinstitute.org::c97e6d54-68d2-425e-8aa4-4bb585dc2a97" providerId="AD" clId="Web-{1AAFF0B5-D16F-4D75-B8AA-57581EC7CBC6}" dt="2021-01-06T22:00:02.903" v="393" actId="20577"/>
          <ac:spMkLst>
            <pc:docMk/>
            <pc:sldMk cId="609079472" sldId="495"/>
            <ac:spMk id="13" creationId="{EF6E561F-D62B-44C6-91B2-70C54DF5BFC2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10:08.746" v="191"/>
          <ac:spMkLst>
            <pc:docMk/>
            <pc:sldMk cId="609079472" sldId="495"/>
            <ac:spMk id="13" creationId="{00000000-0000-0000-0000-000000000000}"/>
          </ac:spMkLst>
        </pc:spChg>
        <pc:spChg chg="add mod">
          <ac:chgData name="James Touthang" userId="S::jtouthang@laureateinstitute.org::c97e6d54-68d2-425e-8aa4-4bb585dc2a97" providerId="AD" clId="Web-{1AAFF0B5-D16F-4D75-B8AA-57581EC7CBC6}" dt="2021-01-06T22:03:16.965" v="495" actId="14100"/>
          <ac:spMkLst>
            <pc:docMk/>
            <pc:sldMk cId="609079472" sldId="495"/>
            <ac:spMk id="15" creationId="{E0A0FABD-DA5B-4103-B3D2-C53DEDDDF5E7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10:03.590" v="189"/>
          <ac:spMkLst>
            <pc:docMk/>
            <pc:sldMk cId="609079472" sldId="495"/>
            <ac:spMk id="26" creationId="{00000000-0000-0000-0000-000000000000}"/>
          </ac:spMkLst>
        </pc:spChg>
        <pc:grpChg chg="add del mod">
          <ac:chgData name="James Touthang" userId="S::jtouthang@laureateinstitute.org::c97e6d54-68d2-425e-8aa4-4bb585dc2a97" providerId="AD" clId="Web-{1AAFF0B5-D16F-4D75-B8AA-57581EC7CBC6}" dt="2021-01-06T21:58:42.823" v="368"/>
          <ac:grpSpMkLst>
            <pc:docMk/>
            <pc:sldMk cId="609079472" sldId="495"/>
            <ac:grpSpMk id="10" creationId="{4A0957D6-2C72-495E-8AAB-C5760D5CC209}"/>
          </ac:grpSpMkLst>
        </pc:grpChg>
        <pc:grpChg chg="add mod">
          <ac:chgData name="James Touthang" userId="S::jtouthang@laureateinstitute.org::c97e6d54-68d2-425e-8aa4-4bb585dc2a97" providerId="AD" clId="Web-{1AAFF0B5-D16F-4D75-B8AA-57581EC7CBC6}" dt="2021-01-06T22:03:26.606" v="497" actId="14100"/>
          <ac:grpSpMkLst>
            <pc:docMk/>
            <pc:sldMk cId="609079472" sldId="495"/>
            <ac:grpSpMk id="14" creationId="{83A3D556-7C6E-4E01-AD06-737FBA4A70B2}"/>
          </ac:grpSpMkLst>
        </pc:grpChg>
        <pc:picChg chg="del">
          <ac:chgData name="James Touthang" userId="S::jtouthang@laureateinstitute.org::c97e6d54-68d2-425e-8aa4-4bb585dc2a97" providerId="AD" clId="Web-{1AAFF0B5-D16F-4D75-B8AA-57581EC7CBC6}" dt="2021-01-06T21:09:05.997" v="162"/>
          <ac:picMkLst>
            <pc:docMk/>
            <pc:sldMk cId="609079472" sldId="495"/>
            <ac:picMk id="6" creationId="{00000000-0000-0000-0000-000000000000}"/>
          </ac:picMkLst>
        </pc:picChg>
        <pc:picChg chg="add mod topLvl">
          <ac:chgData name="James Touthang" userId="S::jtouthang@laureateinstitute.org::c97e6d54-68d2-425e-8aa4-4bb585dc2a97" providerId="AD" clId="Web-{1AAFF0B5-D16F-4D75-B8AA-57581EC7CBC6}" dt="2021-01-06T21:58:42.823" v="368"/>
          <ac:picMkLst>
            <pc:docMk/>
            <pc:sldMk cId="609079472" sldId="495"/>
            <ac:picMk id="8" creationId="{9562267E-8BB4-44EF-AD82-6A40E3A530C0}"/>
          </ac:picMkLst>
        </pc:picChg>
        <pc:picChg chg="add mod topLvl modCrop">
          <ac:chgData name="James Touthang" userId="S::jtouthang@laureateinstitute.org::c97e6d54-68d2-425e-8aa4-4bb585dc2a97" providerId="AD" clId="Web-{1AAFF0B5-D16F-4D75-B8AA-57581EC7CBC6}" dt="2021-01-06T21:58:55.354" v="370"/>
          <ac:picMkLst>
            <pc:docMk/>
            <pc:sldMk cId="609079472" sldId="495"/>
            <ac:picMk id="9" creationId="{09B09B2D-197C-42C6-B4D4-34FCF6154947}"/>
          </ac:picMkLst>
        </pc:picChg>
      </pc:sldChg>
      <pc:sldChg chg="addSp delSp modSp">
        <pc:chgData name="James Touthang" userId="S::jtouthang@laureateinstitute.org::c97e6d54-68d2-425e-8aa4-4bb585dc2a97" providerId="AD" clId="Web-{1AAFF0B5-D16F-4D75-B8AA-57581EC7CBC6}" dt="2021-01-06T21:10:20.980" v="193"/>
        <pc:sldMkLst>
          <pc:docMk/>
          <pc:sldMk cId="1268561384" sldId="498"/>
        </pc:sldMkLst>
        <pc:spChg chg="add">
          <ac:chgData name="James Touthang" userId="S::jtouthang@laureateinstitute.org::c97e6d54-68d2-425e-8aa4-4bb585dc2a97" providerId="AD" clId="Web-{1AAFF0B5-D16F-4D75-B8AA-57581EC7CBC6}" dt="2021-01-06T21:07:26.154" v="129"/>
          <ac:spMkLst>
            <pc:docMk/>
            <pc:sldMk cId="1268561384" sldId="498"/>
            <ac:spMk id="2" creationId="{A9CEA40B-5234-42D7-930C-3D1F04A17646}"/>
          </ac:spMkLst>
        </pc:spChg>
        <pc:spChg chg="add">
          <ac:chgData name="James Touthang" userId="S::jtouthang@laureateinstitute.org::c97e6d54-68d2-425e-8aa4-4bb585dc2a97" providerId="AD" clId="Web-{1AAFF0B5-D16F-4D75-B8AA-57581EC7CBC6}" dt="2021-01-06T21:10:20.980" v="193"/>
          <ac:spMkLst>
            <pc:docMk/>
            <pc:sldMk cId="1268561384" sldId="498"/>
            <ac:spMk id="3" creationId="{B670D590-D386-4EBA-B0BF-F4CDB2DF6933}"/>
          </ac:spMkLst>
        </pc:spChg>
        <pc:spChg chg="mod">
          <ac:chgData name="James Touthang" userId="S::jtouthang@laureateinstitute.org::c97e6d54-68d2-425e-8aa4-4bb585dc2a97" providerId="AD" clId="Web-{1AAFF0B5-D16F-4D75-B8AA-57581EC7CBC6}" dt="2021-01-06T21:01:07.406" v="9" actId="20577"/>
          <ac:spMkLst>
            <pc:docMk/>
            <pc:sldMk cId="1268561384" sldId="498"/>
            <ac:spMk id="4" creationId="{00000000-0000-0000-0000-000000000000}"/>
          </ac:spMkLst>
        </pc:spChg>
        <pc:spChg chg="del mod">
          <ac:chgData name="James Touthang" userId="S::jtouthang@laureateinstitute.org::c97e6d54-68d2-425e-8aa4-4bb585dc2a97" providerId="AD" clId="Web-{1AAFF0B5-D16F-4D75-B8AA-57581EC7CBC6}" dt="2021-01-06T21:07:25.794" v="128"/>
          <ac:spMkLst>
            <pc:docMk/>
            <pc:sldMk cId="1268561384" sldId="498"/>
            <ac:spMk id="7" creationId="{00000000-0000-0000-0000-000000000000}"/>
          </ac:spMkLst>
        </pc:spChg>
        <pc:spChg chg="del mod">
          <ac:chgData name="James Touthang" userId="S::jtouthang@laureateinstitute.org::c97e6d54-68d2-425e-8aa4-4bb585dc2a97" providerId="AD" clId="Web-{1AAFF0B5-D16F-4D75-B8AA-57581EC7CBC6}" dt="2021-01-06T21:02:29.140" v="15"/>
          <ac:spMkLst>
            <pc:docMk/>
            <pc:sldMk cId="1268561384" sldId="498"/>
            <ac:spMk id="12" creationId="{00000000-0000-0000-0000-000000000000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02:33.561" v="16"/>
          <ac:spMkLst>
            <pc:docMk/>
            <pc:sldMk cId="1268561384" sldId="498"/>
            <ac:spMk id="13" creationId="{00000000-0000-0000-0000-000000000000}"/>
          </ac:spMkLst>
        </pc:spChg>
      </pc:sldChg>
      <pc:sldChg chg="del">
        <pc:chgData name="James Touthang" userId="S::jtouthang@laureateinstitute.org::c97e6d54-68d2-425e-8aa4-4bb585dc2a97" providerId="AD" clId="Web-{1AAFF0B5-D16F-4D75-B8AA-57581EC7CBC6}" dt="2021-01-06T21:00:59.047" v="0"/>
        <pc:sldMkLst>
          <pc:docMk/>
          <pc:sldMk cId="2193076274" sldId="500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07:30.216" v="130"/>
        <pc:sldMkLst>
          <pc:docMk/>
          <pc:sldMk cId="1396519955" sldId="501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07:34.700" v="131"/>
        <pc:sldMkLst>
          <pc:docMk/>
          <pc:sldMk cId="481494720" sldId="502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44:37.153" v="248"/>
        <pc:sldMkLst>
          <pc:docMk/>
          <pc:sldMk cId="999975444" sldId="503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11:46.198" v="198"/>
        <pc:sldMkLst>
          <pc:docMk/>
          <pc:sldMk cId="2317316483" sldId="525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11:46.979" v="199"/>
        <pc:sldMkLst>
          <pc:docMk/>
          <pc:sldMk cId="3136727195" sldId="526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11:47.714" v="200"/>
        <pc:sldMkLst>
          <pc:docMk/>
          <pc:sldMk cId="3386762179" sldId="527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11:48.058" v="201"/>
        <pc:sldMkLst>
          <pc:docMk/>
          <pc:sldMk cId="4021883649" sldId="530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11:44.948" v="197"/>
        <pc:sldMkLst>
          <pc:docMk/>
          <pc:sldMk cId="2075537528" sldId="531"/>
        </pc:sldMkLst>
      </pc:sldChg>
      <pc:sldChg chg="modSp">
        <pc:chgData name="James Touthang" userId="S::jtouthang@laureateinstitute.org::c97e6d54-68d2-425e-8aa4-4bb585dc2a97" providerId="AD" clId="Web-{1AAFF0B5-D16F-4D75-B8AA-57581EC7CBC6}" dt="2021-01-06T21:45:04.997" v="300" actId="20577"/>
        <pc:sldMkLst>
          <pc:docMk/>
          <pc:sldMk cId="3374055952" sldId="532"/>
        </pc:sldMkLst>
        <pc:spChg chg="mod">
          <ac:chgData name="James Touthang" userId="S::jtouthang@laureateinstitute.org::c97e6d54-68d2-425e-8aa4-4bb585dc2a97" providerId="AD" clId="Web-{1AAFF0B5-D16F-4D75-B8AA-57581EC7CBC6}" dt="2021-01-06T21:45:04.997" v="300" actId="20577"/>
          <ac:spMkLst>
            <pc:docMk/>
            <pc:sldMk cId="3374055952" sldId="532"/>
            <ac:spMk id="4" creationId="{00000000-0000-0000-0000-000000000000}"/>
          </ac:spMkLst>
        </pc:spChg>
      </pc:sldChg>
      <pc:sldChg chg="del">
        <pc:chgData name="James Touthang" userId="S::jtouthang@laureateinstitute.org::c97e6d54-68d2-425e-8aa4-4bb585dc2a97" providerId="AD" clId="Web-{1AAFF0B5-D16F-4D75-B8AA-57581EC7CBC6}" dt="2021-01-06T21:07:36.435" v="132"/>
        <pc:sldMkLst>
          <pc:docMk/>
          <pc:sldMk cId="3199455072" sldId="533"/>
        </pc:sldMkLst>
      </pc:sldChg>
      <pc:sldChg chg="add del ord replId">
        <pc:chgData name="James Touthang" userId="S::jtouthang@laureateinstitute.org::c97e6d54-68d2-425e-8aa4-4bb585dc2a97" providerId="AD" clId="Web-{1AAFF0B5-D16F-4D75-B8AA-57581EC7CBC6}" dt="2021-01-06T21:03:39.515" v="65"/>
        <pc:sldMkLst>
          <pc:docMk/>
          <pc:sldMk cId="3211180092" sldId="534"/>
        </pc:sldMkLst>
      </pc:sldChg>
      <pc:sldChg chg="addSp delSp modSp add replId">
        <pc:chgData name="James Touthang" userId="S::jtouthang@laureateinstitute.org::c97e6d54-68d2-425e-8aa4-4bb585dc2a97" providerId="AD" clId="Web-{1AAFF0B5-D16F-4D75-B8AA-57581EC7CBC6}" dt="2021-01-06T21:10:23.230" v="194"/>
        <pc:sldMkLst>
          <pc:docMk/>
          <pc:sldMk cId="1198622551" sldId="535"/>
        </pc:sldMkLst>
        <pc:spChg chg="del">
          <ac:chgData name="James Touthang" userId="S::jtouthang@laureateinstitute.org::c97e6d54-68d2-425e-8aa4-4bb585dc2a97" providerId="AD" clId="Web-{1AAFF0B5-D16F-4D75-B8AA-57581EC7CBC6}" dt="2021-01-06T21:03:48.671" v="68"/>
          <ac:spMkLst>
            <pc:docMk/>
            <pc:sldMk cId="1198622551" sldId="535"/>
            <ac:spMk id="2" creationId="{00000000-0000-0000-0000-000000000000}"/>
          </ac:spMkLst>
        </pc:spChg>
        <pc:spChg chg="mod">
          <ac:chgData name="James Touthang" userId="S::jtouthang@laureateinstitute.org::c97e6d54-68d2-425e-8aa4-4bb585dc2a97" providerId="AD" clId="Web-{1AAFF0B5-D16F-4D75-B8AA-57581EC7CBC6}" dt="2021-01-06T21:06:29.389" v="125" actId="14100"/>
          <ac:spMkLst>
            <pc:docMk/>
            <pc:sldMk cId="1198622551" sldId="535"/>
            <ac:spMk id="3" creationId="{00000000-0000-0000-0000-000000000000}"/>
          </ac:spMkLst>
        </pc:spChg>
        <pc:spChg chg="add del">
          <ac:chgData name="James Touthang" userId="S::jtouthang@laureateinstitute.org::c97e6d54-68d2-425e-8aa4-4bb585dc2a97" providerId="AD" clId="Web-{1AAFF0B5-D16F-4D75-B8AA-57581EC7CBC6}" dt="2021-01-06T21:04:11.890" v="74"/>
          <ac:spMkLst>
            <pc:docMk/>
            <pc:sldMk cId="1198622551" sldId="535"/>
            <ac:spMk id="4" creationId="{9DF29247-5019-48F1-8AD0-ECEFB30945C8}"/>
          </ac:spMkLst>
        </pc:spChg>
        <pc:spChg chg="add mod">
          <ac:chgData name="James Touthang" userId="S::jtouthang@laureateinstitute.org::c97e6d54-68d2-425e-8aa4-4bb585dc2a97" providerId="AD" clId="Web-{1AAFF0B5-D16F-4D75-B8AA-57581EC7CBC6}" dt="2021-01-06T21:06:09.811" v="114" actId="20577"/>
          <ac:spMkLst>
            <pc:docMk/>
            <pc:sldMk cId="1198622551" sldId="535"/>
            <ac:spMk id="6" creationId="{182E7513-74EA-400C-9DDB-43B0E93BAC5F}"/>
          </ac:spMkLst>
        </pc:spChg>
        <pc:spChg chg="add">
          <ac:chgData name="James Touthang" userId="S::jtouthang@laureateinstitute.org::c97e6d54-68d2-425e-8aa4-4bb585dc2a97" providerId="AD" clId="Web-{1AAFF0B5-D16F-4D75-B8AA-57581EC7CBC6}" dt="2021-01-06T21:10:23.230" v="194"/>
          <ac:spMkLst>
            <pc:docMk/>
            <pc:sldMk cId="1198622551" sldId="535"/>
            <ac:spMk id="8" creationId="{1BB445F2-A9AE-4E8E-97E0-F721737EAE2F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03:58.296" v="72"/>
          <ac:spMkLst>
            <pc:docMk/>
            <pc:sldMk cId="1198622551" sldId="535"/>
            <ac:spMk id="11" creationId="{00000000-0000-0000-0000-000000000000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03:45.984" v="67"/>
          <ac:spMkLst>
            <pc:docMk/>
            <pc:sldMk cId="1198622551" sldId="535"/>
            <ac:spMk id="12" creationId="{00000000-0000-0000-0000-000000000000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04:14.515" v="75"/>
          <ac:spMkLst>
            <pc:docMk/>
            <pc:sldMk cId="1198622551" sldId="535"/>
            <ac:spMk id="15" creationId="{00000000-0000-0000-0000-000000000000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03:55.609" v="71"/>
          <ac:spMkLst>
            <pc:docMk/>
            <pc:sldMk cId="1198622551" sldId="535"/>
            <ac:spMk id="23" creationId="{00000000-0000-0000-0000-000000000000}"/>
          </ac:spMkLst>
        </pc:spChg>
        <pc:picChg chg="add mod">
          <ac:chgData name="James Touthang" userId="S::jtouthang@laureateinstitute.org::c97e6d54-68d2-425e-8aa4-4bb585dc2a97" providerId="AD" clId="Web-{1AAFF0B5-D16F-4D75-B8AA-57581EC7CBC6}" dt="2021-01-06T21:06:33.592" v="127" actId="1076"/>
          <ac:picMkLst>
            <pc:docMk/>
            <pc:sldMk cId="1198622551" sldId="535"/>
            <ac:picMk id="7" creationId="{17528E7B-3EB6-4E4A-9BEE-7733BC3BC8A9}"/>
          </ac:picMkLst>
        </pc:picChg>
        <pc:picChg chg="del">
          <ac:chgData name="James Touthang" userId="S::jtouthang@laureateinstitute.org::c97e6d54-68d2-425e-8aa4-4bb585dc2a97" providerId="AD" clId="Web-{1AAFF0B5-D16F-4D75-B8AA-57581EC7CBC6}" dt="2021-01-06T21:03:43.249" v="66"/>
          <ac:picMkLst>
            <pc:docMk/>
            <pc:sldMk cId="1198622551" sldId="535"/>
            <ac:picMk id="13" creationId="{00000000-0000-0000-0000-000000000000}"/>
          </ac:picMkLst>
        </pc:picChg>
        <pc:cxnChg chg="del mod">
          <ac:chgData name="James Touthang" userId="S::jtouthang@laureateinstitute.org::c97e6d54-68d2-425e-8aa4-4bb585dc2a97" providerId="AD" clId="Web-{1AAFF0B5-D16F-4D75-B8AA-57581EC7CBC6}" dt="2021-01-06T21:03:52.437" v="70"/>
          <ac:cxnSpMkLst>
            <pc:docMk/>
            <pc:sldMk cId="1198622551" sldId="535"/>
            <ac:cxnSpMk id="5" creationId="{00000000-0000-0000-0000-000000000000}"/>
          </ac:cxnSpMkLst>
        </pc:cxnChg>
        <pc:cxnChg chg="del mod">
          <ac:chgData name="James Touthang" userId="S::jtouthang@laureateinstitute.org::c97e6d54-68d2-425e-8aa4-4bb585dc2a97" providerId="AD" clId="Web-{1AAFF0B5-D16F-4D75-B8AA-57581EC7CBC6}" dt="2021-01-06T21:03:51.031" v="69"/>
          <ac:cxnSpMkLst>
            <pc:docMk/>
            <pc:sldMk cId="1198622551" sldId="535"/>
            <ac:cxnSpMk id="17" creationId="{00000000-0000-0000-0000-000000000000}"/>
          </ac:cxnSpMkLst>
        </pc:cxnChg>
      </pc:sldChg>
    </pc:docChg>
  </pc:docChgLst>
  <pc:docChgLst>
    <pc:chgData name="Evan White" userId="S::ewhite@laureateinstitute.org::2888c9ca-a89e-4b10-aaea-51a2591aacb5" providerId="AD" clId="Web-{B6C27A50-EF8F-2FF0-A9E0-EBFD3E293B7B}"/>
    <pc:docChg chg="addSld modSld sldOrd">
      <pc:chgData name="Evan White" userId="S::ewhite@laureateinstitute.org::2888c9ca-a89e-4b10-aaea-51a2591aacb5" providerId="AD" clId="Web-{B6C27A50-EF8F-2FF0-A9E0-EBFD3E293B7B}" dt="2021-01-19T21:26:05.603" v="82" actId="20577"/>
      <pc:docMkLst>
        <pc:docMk/>
      </pc:docMkLst>
      <pc:sldChg chg="modSp">
        <pc:chgData name="Evan White" userId="S::ewhite@laureateinstitute.org::2888c9ca-a89e-4b10-aaea-51a2591aacb5" providerId="AD" clId="Web-{B6C27A50-EF8F-2FF0-A9E0-EBFD3E293B7B}" dt="2021-01-19T21:26:05.603" v="82" actId="20577"/>
        <pc:sldMkLst>
          <pc:docMk/>
          <pc:sldMk cId="609079472" sldId="495"/>
        </pc:sldMkLst>
        <pc:spChg chg="mod">
          <ac:chgData name="Evan White" userId="S::ewhite@laureateinstitute.org::2888c9ca-a89e-4b10-aaea-51a2591aacb5" providerId="AD" clId="Web-{B6C27A50-EF8F-2FF0-A9E0-EBFD3E293B7B}" dt="2021-01-19T21:26:05.603" v="82" actId="20577"/>
          <ac:spMkLst>
            <pc:docMk/>
            <pc:sldMk cId="609079472" sldId="495"/>
            <ac:spMk id="3" creationId="{00000000-0000-0000-0000-000000000000}"/>
          </ac:spMkLst>
        </pc:spChg>
      </pc:sldChg>
      <pc:sldChg chg="add replId">
        <pc:chgData name="Evan White" userId="S::ewhite@laureateinstitute.org::2888c9ca-a89e-4b10-aaea-51a2591aacb5" providerId="AD" clId="Web-{B6C27A50-EF8F-2FF0-A9E0-EBFD3E293B7B}" dt="2021-01-19T21:21:43.796" v="0"/>
        <pc:sldMkLst>
          <pc:docMk/>
          <pc:sldMk cId="532055466" sldId="536"/>
        </pc:sldMkLst>
      </pc:sldChg>
      <pc:sldChg chg="delSp modSp add replId">
        <pc:chgData name="Evan White" userId="S::ewhite@laureateinstitute.org::2888c9ca-a89e-4b10-aaea-51a2591aacb5" providerId="AD" clId="Web-{B6C27A50-EF8F-2FF0-A9E0-EBFD3E293B7B}" dt="2021-01-19T21:23:19.206" v="53" actId="20577"/>
        <pc:sldMkLst>
          <pc:docMk/>
          <pc:sldMk cId="440442442" sldId="537"/>
        </pc:sldMkLst>
        <pc:spChg chg="mod">
          <ac:chgData name="Evan White" userId="S::ewhite@laureateinstitute.org::2888c9ca-a89e-4b10-aaea-51a2591aacb5" providerId="AD" clId="Web-{B6C27A50-EF8F-2FF0-A9E0-EBFD3E293B7B}" dt="2021-01-19T21:23:19.206" v="53" actId="20577"/>
          <ac:spMkLst>
            <pc:docMk/>
            <pc:sldMk cId="440442442" sldId="537"/>
            <ac:spMk id="3" creationId="{00000000-0000-0000-0000-000000000000}"/>
          </ac:spMkLst>
        </pc:spChg>
        <pc:grpChg chg="del">
          <ac:chgData name="Evan White" userId="S::ewhite@laureateinstitute.org::2888c9ca-a89e-4b10-aaea-51a2591aacb5" providerId="AD" clId="Web-{B6C27A50-EF8F-2FF0-A9E0-EBFD3E293B7B}" dt="2021-01-19T21:21:57.891" v="7"/>
          <ac:grpSpMkLst>
            <pc:docMk/>
            <pc:sldMk cId="440442442" sldId="537"/>
            <ac:grpSpMk id="14" creationId="{83A3D556-7C6E-4E01-AD06-737FBA4A70B2}"/>
          </ac:grpSpMkLst>
        </pc:grpChg>
      </pc:sldChg>
      <pc:sldChg chg="add ord replId">
        <pc:chgData name="Evan White" userId="S::ewhite@laureateinstitute.org::2888c9ca-a89e-4b10-aaea-51a2591aacb5" providerId="AD" clId="Web-{B6C27A50-EF8F-2FF0-A9E0-EBFD3E293B7B}" dt="2021-01-19T21:23:33.597" v="55"/>
        <pc:sldMkLst>
          <pc:docMk/>
          <pc:sldMk cId="122476294" sldId="538"/>
        </pc:sldMkLst>
      </pc:sldChg>
    </pc:docChg>
  </pc:docChgLst>
  <pc:docChgLst>
    <pc:chgData name="James Touthang" userId="S::jtouthang@laureateinstitute.org::c97e6d54-68d2-425e-8aa4-4bb585dc2a97" providerId="AD" clId="Web-{611D1B71-62BD-6294-A033-CA5D008C9A67}"/>
    <pc:docChg chg="modSld">
      <pc:chgData name="James Touthang" userId="S::jtouthang@laureateinstitute.org::c97e6d54-68d2-425e-8aa4-4bb585dc2a97" providerId="AD" clId="Web-{611D1B71-62BD-6294-A033-CA5D008C9A67}" dt="2021-01-06T22:06:50.648" v="15" actId="20577"/>
      <pc:docMkLst>
        <pc:docMk/>
      </pc:docMkLst>
      <pc:sldChg chg="modSp">
        <pc:chgData name="James Touthang" userId="S::jtouthang@laureateinstitute.org::c97e6d54-68d2-425e-8aa4-4bb585dc2a97" providerId="AD" clId="Web-{611D1B71-62BD-6294-A033-CA5D008C9A67}" dt="2021-01-06T22:06:50.648" v="14" actId="20577"/>
        <pc:sldMkLst>
          <pc:docMk/>
          <pc:sldMk cId="609079472" sldId="495"/>
        </pc:sldMkLst>
        <pc:spChg chg="mod">
          <ac:chgData name="James Touthang" userId="S::jtouthang@laureateinstitute.org::c97e6d54-68d2-425e-8aa4-4bb585dc2a97" providerId="AD" clId="Web-{611D1B71-62BD-6294-A033-CA5D008C9A67}" dt="2021-01-06T22:06:36.727" v="7" actId="20577"/>
          <ac:spMkLst>
            <pc:docMk/>
            <pc:sldMk cId="609079472" sldId="495"/>
            <ac:spMk id="3" creationId="{00000000-0000-0000-0000-000000000000}"/>
          </ac:spMkLst>
        </pc:spChg>
        <pc:spChg chg="mod">
          <ac:chgData name="James Touthang" userId="S::jtouthang@laureateinstitute.org::c97e6d54-68d2-425e-8aa4-4bb585dc2a97" providerId="AD" clId="Web-{611D1B71-62BD-6294-A033-CA5D008C9A67}" dt="2021-01-06T22:06:50.648" v="14" actId="20577"/>
          <ac:spMkLst>
            <pc:docMk/>
            <pc:sldMk cId="609079472" sldId="495"/>
            <ac:spMk id="15" creationId="{E0A0FABD-DA5B-4103-B3D2-C53DEDDDF5E7}"/>
          </ac:spMkLst>
        </pc:spChg>
      </pc:sldChg>
    </pc:docChg>
  </pc:docChgLst>
</pc:chgInfo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DFB13-8C7E-2148-B293-047F9641DD71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E12D7-AE97-9243-8341-9A20FCA5A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75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718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14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86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119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595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671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621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833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75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720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A4D3A-6EF8-7448-AC6F-AD52FEDAA6A8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91014" y="236743"/>
            <a:ext cx="6204857" cy="832291"/>
          </a:xfrm>
        </p:spPr>
        <p:txBody>
          <a:bodyPr>
            <a:normAutofit/>
          </a:bodyPr>
          <a:lstStyle/>
          <a:p>
            <a:r>
              <a:rPr lang="en-US" dirty="0"/>
              <a:t>Sound Check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2" y="1209788"/>
            <a:ext cx="2144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Practice</a:t>
            </a:r>
            <a:endParaRPr lang="en-US" sz="28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A9CEA40B-5234-42D7-930C-3D1F04A17646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3" name="Right Arrow 12">
            <a:extLst>
              <a:ext uri="{FF2B5EF4-FFF2-40B4-BE49-F238E27FC236}">
                <a16:creationId xmlns:a16="http://schemas.microsoft.com/office/drawing/2014/main" id="{B670D590-D386-4EBA-B0BF-F4CDB2DF6933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74ECF7-BFF3-4848-9AE5-15A35A580A74}"/>
              </a:ext>
            </a:extLst>
          </p:cNvPr>
          <p:cNvSpPr txBox="1">
            <a:spLocks/>
          </p:cNvSpPr>
          <p:nvPr/>
        </p:nvSpPr>
        <p:spPr>
          <a:xfrm>
            <a:off x="203494" y="4714427"/>
            <a:ext cx="8779896" cy="14868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Position your hands so that your </a:t>
            </a:r>
          </a:p>
          <a:p>
            <a:r>
              <a:rPr lang="en-US" sz="2800" dirty="0">
                <a:cs typeface="Calibri"/>
              </a:rPr>
              <a:t>thumb and index finger wrap around the dial knob.</a:t>
            </a:r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EE5259-6A9E-40FD-8E89-B966442A2A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095" b="17619"/>
          <a:stretch/>
        </p:blipFill>
        <p:spPr>
          <a:xfrm>
            <a:off x="3042048" y="1798323"/>
            <a:ext cx="3059904" cy="262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561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3154" y="2685566"/>
            <a:ext cx="7557691" cy="1486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Keep rotating the dial to the RIGHT when you are ready to begin.</a:t>
            </a:r>
          </a:p>
        </p:txBody>
      </p:sp>
    </p:spTree>
    <p:extLst>
      <p:ext uri="{BB962C8B-B14F-4D97-AF65-F5344CB8AC3E}">
        <p14:creationId xmlns:p14="http://schemas.microsoft.com/office/powerpoint/2010/main" val="1226401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052" y="2453817"/>
            <a:ext cx="8779896" cy="1486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Before we get started we need you to select what</a:t>
            </a:r>
          </a:p>
          <a:p>
            <a:pPr marL="0" indent="0" algn="ctr">
              <a:buNone/>
            </a:pPr>
            <a:r>
              <a:rPr lang="en-US" sz="2800" dirty="0"/>
              <a:t>volume feels most comfortable for you.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82E7513-74EA-400C-9DDB-43B0E93BAC5F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8" name="Right Arrow 12">
            <a:extLst>
              <a:ext uri="{FF2B5EF4-FFF2-40B4-BE49-F238E27FC236}">
                <a16:creationId xmlns:a16="http://schemas.microsoft.com/office/drawing/2014/main" id="{1BB445F2-A9AE-4E8E-97E0-F721737EAE2F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415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396" y="405561"/>
            <a:ext cx="8779896" cy="1486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When the sound check begins you will be played the sound of a baby laughing and shown the following image.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82E7513-74EA-400C-9DDB-43B0E93BAC5F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8" name="Right Arrow 12">
            <a:extLst>
              <a:ext uri="{FF2B5EF4-FFF2-40B4-BE49-F238E27FC236}">
                <a16:creationId xmlns:a16="http://schemas.microsoft.com/office/drawing/2014/main" id="{1BB445F2-A9AE-4E8E-97E0-F721737EAE2F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597395-12C3-4A84-89BE-990870A37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8089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479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624" y="2386761"/>
            <a:ext cx="8779896" cy="148686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2800" dirty="0"/>
              <a:t>To increase the volume, rotate the dial to the right.</a:t>
            </a:r>
          </a:p>
          <a:p>
            <a:pPr marL="0" indent="0">
              <a:buNone/>
            </a:pPr>
            <a:r>
              <a:rPr lang="en-US" sz="2800" dirty="0"/>
              <a:t>To decrease the volume, rotate the dial to the left.</a:t>
            </a:r>
          </a:p>
          <a:p>
            <a:pPr marL="0" indent="0">
              <a:buNone/>
            </a:pPr>
            <a:r>
              <a:rPr lang="en-US" sz="2800" dirty="0"/>
              <a:t>To select the volume, press down on the dial.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82E7513-74EA-400C-9DDB-43B0E93BAC5F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8" name="Right Arrow 12">
            <a:extLst>
              <a:ext uri="{FF2B5EF4-FFF2-40B4-BE49-F238E27FC236}">
                <a16:creationId xmlns:a16="http://schemas.microsoft.com/office/drawing/2014/main" id="{1BB445F2-A9AE-4E8E-97E0-F721737EAE2F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93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3154" y="2685566"/>
            <a:ext cx="7557691" cy="1486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Keep rotating the dial to the RIGHT when you are ready to begin.</a:t>
            </a:r>
          </a:p>
        </p:txBody>
      </p:sp>
    </p:spTree>
    <p:extLst>
      <p:ext uri="{BB962C8B-B14F-4D97-AF65-F5344CB8AC3E}">
        <p14:creationId xmlns:p14="http://schemas.microsoft.com/office/powerpoint/2010/main" val="1249484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91014" y="236743"/>
            <a:ext cx="6204857" cy="832291"/>
          </a:xfrm>
        </p:spPr>
        <p:txBody>
          <a:bodyPr>
            <a:normAutofit/>
          </a:bodyPr>
          <a:lstStyle/>
          <a:p>
            <a:r>
              <a:rPr lang="en-US" dirty="0"/>
              <a:t>Sound Check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2" y="1209788"/>
            <a:ext cx="2144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Scanner</a:t>
            </a:r>
            <a:endParaRPr lang="en-US" sz="28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A9CEA40B-5234-42D7-930C-3D1F04A17646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3" name="Right Arrow 12">
            <a:extLst>
              <a:ext uri="{FF2B5EF4-FFF2-40B4-BE49-F238E27FC236}">
                <a16:creationId xmlns:a16="http://schemas.microsoft.com/office/drawing/2014/main" id="{B670D590-D386-4EBA-B0BF-F4CDB2DF6933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74ECF7-BFF3-4848-9AE5-15A35A580A74}"/>
              </a:ext>
            </a:extLst>
          </p:cNvPr>
          <p:cNvSpPr txBox="1">
            <a:spLocks/>
          </p:cNvSpPr>
          <p:nvPr/>
        </p:nvSpPr>
        <p:spPr>
          <a:xfrm>
            <a:off x="203494" y="4714427"/>
            <a:ext cx="8779896" cy="14868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Position your hands so that your </a:t>
            </a:r>
          </a:p>
          <a:p>
            <a:r>
              <a:rPr lang="en-US" sz="2800" dirty="0">
                <a:cs typeface="Calibri"/>
              </a:rPr>
              <a:t>thumb and index finger wrap around the dial knob.</a:t>
            </a:r>
            <a:endParaRPr lang="en-US" sz="2800" dirty="0"/>
          </a:p>
        </p:txBody>
      </p:sp>
      <p:pic>
        <p:nvPicPr>
          <p:cNvPr id="10" name="Picture 7" descr="A picture containing indoor, person, holding, hand&#10;&#10;Description automatically generated">
            <a:extLst>
              <a:ext uri="{FF2B5EF4-FFF2-40B4-BE49-F238E27FC236}">
                <a16:creationId xmlns:a16="http://schemas.microsoft.com/office/drawing/2014/main" id="{A9BA1724-62EF-4351-8BFF-52A78CD61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907" y="1799542"/>
            <a:ext cx="2833069" cy="284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85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052" y="2453817"/>
            <a:ext cx="8779896" cy="1486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Before we get started we need you to select what</a:t>
            </a:r>
          </a:p>
          <a:p>
            <a:pPr marL="0" indent="0" algn="ctr">
              <a:buNone/>
            </a:pPr>
            <a:r>
              <a:rPr lang="en-US" sz="2800" dirty="0"/>
              <a:t>volume you can hear comfortably over the scanner.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82E7513-74EA-400C-9DDB-43B0E93BAC5F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8" name="Right Arrow 12">
            <a:extLst>
              <a:ext uri="{FF2B5EF4-FFF2-40B4-BE49-F238E27FC236}">
                <a16:creationId xmlns:a16="http://schemas.microsoft.com/office/drawing/2014/main" id="{1BB445F2-A9AE-4E8E-97E0-F721737EAE2F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195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396" y="405561"/>
            <a:ext cx="8779896" cy="1486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When the sound check begins, the scanner will be turned on and you will be played the sound of a baby laughing and shown the following image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82E7513-74EA-400C-9DDB-43B0E93BAC5F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8" name="Right Arrow 12">
            <a:extLst>
              <a:ext uri="{FF2B5EF4-FFF2-40B4-BE49-F238E27FC236}">
                <a16:creationId xmlns:a16="http://schemas.microsoft.com/office/drawing/2014/main" id="{1BB445F2-A9AE-4E8E-97E0-F721737EAE2F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597395-12C3-4A84-89BE-990870A37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8089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479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624" y="2386761"/>
            <a:ext cx="8779896" cy="148686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2800" dirty="0"/>
              <a:t>To increase the volume, rotate the dial to the right.</a:t>
            </a:r>
          </a:p>
          <a:p>
            <a:pPr marL="0" indent="0">
              <a:buNone/>
            </a:pPr>
            <a:r>
              <a:rPr lang="en-US" sz="2800" dirty="0"/>
              <a:t>To decrease the volume, rotate the dial to the left.</a:t>
            </a:r>
          </a:p>
          <a:p>
            <a:pPr marL="0" indent="0">
              <a:buNone/>
            </a:pPr>
            <a:r>
              <a:rPr lang="en-US" sz="2800" dirty="0"/>
              <a:t>To select the volume, press down on the dial.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82E7513-74EA-400C-9DDB-43B0E93BAC5F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8" name="Right Arrow 12">
            <a:extLst>
              <a:ext uri="{FF2B5EF4-FFF2-40B4-BE49-F238E27FC236}">
                <a16:creationId xmlns:a16="http://schemas.microsoft.com/office/drawing/2014/main" id="{1BB445F2-A9AE-4E8E-97E0-F721737EAE2F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386104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47074</TotalTime>
  <Words>293</Words>
  <Application>Microsoft Office PowerPoint</Application>
  <PresentationFormat>On-screen Show (4:3)</PresentationFormat>
  <Paragraphs>42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Black</vt:lpstr>
      <vt:lpstr>Sound Check</vt:lpstr>
      <vt:lpstr>PowerPoint Presentation</vt:lpstr>
      <vt:lpstr>PowerPoint Presentation</vt:lpstr>
      <vt:lpstr>PowerPoint Presentation</vt:lpstr>
      <vt:lpstr>PowerPoint Presentation</vt:lpstr>
      <vt:lpstr>Sound Check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Slot Machine</dc:title>
  <dc:creator>Robin Aupperle</dc:creator>
  <cp:lastModifiedBy>James Touthang</cp:lastModifiedBy>
  <cp:revision>571</cp:revision>
  <dcterms:created xsi:type="dcterms:W3CDTF">2014-09-09T19:40:19Z</dcterms:created>
  <dcterms:modified xsi:type="dcterms:W3CDTF">2021-02-18T23:08:23Z</dcterms:modified>
</cp:coreProperties>
</file>